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3" r:id="rId4"/>
  </p:sldMasterIdLst>
  <p:sldIdLst>
    <p:sldId id="257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1" r:id="rId13"/>
    <p:sldId id="270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6/17/2020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6/17/2020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1011" y="2355458"/>
            <a:ext cx="4947858" cy="163090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SELF CHECKOUT cart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600726"/>
          </a:xfrm>
        </p:spPr>
        <p:txBody>
          <a:bodyPr>
            <a:normAutofit fontScale="700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chemeClr val="tx1"/>
                </a:solidFill>
              </a:rPr>
              <a:t>Saicharan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Vustepalli</a:t>
            </a:r>
            <a:endParaRPr lang="en-US" dirty="0">
              <a:solidFill>
                <a:schemeClr val="tx1"/>
              </a:solidFill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>
                <a:solidFill>
                  <a:schemeClr val="tx1"/>
                </a:solidFill>
              </a:rPr>
              <a:t>uper </a:t>
            </a:r>
            <a:r>
              <a:rPr lang="en-US" dirty="0">
                <a:solidFill>
                  <a:schemeClr val="tx1"/>
                </a:solidFill>
              </a:rPr>
              <a:t>Kings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FDFAE-C170-46E5-B843-D0B51FA8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FEB077-7F35-4CDB-B61E-7108F7F460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054" y="481914"/>
            <a:ext cx="11133437" cy="5881816"/>
          </a:xfrm>
        </p:spPr>
      </p:pic>
    </p:spTree>
    <p:extLst>
      <p:ext uri="{BB962C8B-B14F-4D97-AF65-F5344CB8AC3E}">
        <p14:creationId xmlns:p14="http://schemas.microsoft.com/office/powerpoint/2010/main" val="2068042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9DC0F-0391-4EE2-A088-32B8919A1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B19236-F580-4453-8EF3-087ABFAC5D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4909" y="518984"/>
            <a:ext cx="11084010" cy="5696422"/>
          </a:xfrm>
        </p:spPr>
      </p:pic>
    </p:spTree>
    <p:extLst>
      <p:ext uri="{BB962C8B-B14F-4D97-AF65-F5344CB8AC3E}">
        <p14:creationId xmlns:p14="http://schemas.microsoft.com/office/powerpoint/2010/main" val="3570846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3D639-86A4-4496-AE63-0E45B9E9A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E46AF8-4D75-442F-B438-BDFC8E2F3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897" y="457200"/>
            <a:ext cx="10754497" cy="5758206"/>
          </a:xfrm>
        </p:spPr>
      </p:pic>
    </p:spTree>
    <p:extLst>
      <p:ext uri="{BB962C8B-B14F-4D97-AF65-F5344CB8AC3E}">
        <p14:creationId xmlns:p14="http://schemas.microsoft.com/office/powerpoint/2010/main" val="4110271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6B877-696F-4378-B87F-59ED1B2C9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9F9591-8A4D-461E-9A6E-7CA9E27B5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86" y="407774"/>
            <a:ext cx="11281719" cy="6017740"/>
          </a:xfrm>
        </p:spPr>
      </p:pic>
    </p:spTree>
    <p:extLst>
      <p:ext uri="{BB962C8B-B14F-4D97-AF65-F5344CB8AC3E}">
        <p14:creationId xmlns:p14="http://schemas.microsoft.com/office/powerpoint/2010/main" val="2953617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73E79-6077-4C7B-9078-03820F51B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9BA8F8-9A49-4BD1-AC5D-4EC8EE0ABB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130" y="432486"/>
            <a:ext cx="11331146" cy="5931244"/>
          </a:xfrm>
        </p:spPr>
      </p:pic>
    </p:spTree>
    <p:extLst>
      <p:ext uri="{BB962C8B-B14F-4D97-AF65-F5344CB8AC3E}">
        <p14:creationId xmlns:p14="http://schemas.microsoft.com/office/powerpoint/2010/main" val="266638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F4912-2486-48BF-B099-4F7995337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E3F1F3-751D-4347-BC96-0E0F658089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557" y="469558"/>
            <a:ext cx="11269362" cy="5745848"/>
          </a:xfrm>
        </p:spPr>
      </p:pic>
    </p:spTree>
    <p:extLst>
      <p:ext uri="{BB962C8B-B14F-4D97-AF65-F5344CB8AC3E}">
        <p14:creationId xmlns:p14="http://schemas.microsoft.com/office/powerpoint/2010/main" val="1545553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AD06A-C190-493E-85EB-C825F187D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C4521C-AF8D-4051-BDA5-11CDAE3876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054" y="444844"/>
            <a:ext cx="11034583" cy="5918886"/>
          </a:xfrm>
        </p:spPr>
      </p:pic>
    </p:spTree>
    <p:extLst>
      <p:ext uri="{BB962C8B-B14F-4D97-AF65-F5344CB8AC3E}">
        <p14:creationId xmlns:p14="http://schemas.microsoft.com/office/powerpoint/2010/main" val="18424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70EB-50EA-4B4C-8693-360B40A5B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0AD512-CAF7-41AE-B649-A6B0C75FF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055" y="420130"/>
            <a:ext cx="11084010" cy="5918886"/>
          </a:xfrm>
        </p:spPr>
      </p:pic>
    </p:spTree>
    <p:extLst>
      <p:ext uri="{BB962C8B-B14F-4D97-AF65-F5344CB8AC3E}">
        <p14:creationId xmlns:p14="http://schemas.microsoft.com/office/powerpoint/2010/main" val="1627645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061E0-88D3-4387-81FC-C0BFAB25D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236E9D-6E18-4867-98E4-94841098BC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4271" y="481914"/>
            <a:ext cx="11207578" cy="5733492"/>
          </a:xfrm>
        </p:spPr>
      </p:pic>
    </p:spTree>
    <p:extLst>
      <p:ext uri="{BB962C8B-B14F-4D97-AF65-F5344CB8AC3E}">
        <p14:creationId xmlns:p14="http://schemas.microsoft.com/office/powerpoint/2010/main" val="503092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AC41E-0CD5-40F4-BD44-C8007176F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856C60-3A48-465C-BF66-2DCCCEDB64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341" y="481914"/>
            <a:ext cx="11269362" cy="5733492"/>
          </a:xfrm>
        </p:spPr>
      </p:pic>
    </p:spTree>
    <p:extLst>
      <p:ext uri="{BB962C8B-B14F-4D97-AF65-F5344CB8AC3E}">
        <p14:creationId xmlns:p14="http://schemas.microsoft.com/office/powerpoint/2010/main" val="26177671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{BD0019E3-1F16-4380-8B8F-8CB608DB019C}tf78438558</Template>
  <TotalTime>0</TotalTime>
  <Words>7</Words>
  <Application>Microsoft Office PowerPoint</Application>
  <PresentationFormat>Widescreen</PresentationFormat>
  <Paragraphs>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Century Gothic</vt:lpstr>
      <vt:lpstr>Garamond</vt:lpstr>
      <vt:lpstr>SavonVTI</vt:lpstr>
      <vt:lpstr>SELF CHECKOUT cart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2020-03-07T09:24:01Z</dcterms:created>
  <dcterms:modified xsi:type="dcterms:W3CDTF">2020-06-17T11:41:19Z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